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9" r:id="rId3"/>
  </p:sldMasterIdLst>
  <p:notesMasterIdLst>
    <p:notesMasterId r:id="rId9"/>
  </p:notesMasterIdLst>
  <p:sldIdLst>
    <p:sldId id="362" r:id="rId4"/>
    <p:sldId id="463" r:id="rId5"/>
    <p:sldId id="464" r:id="rId6"/>
    <p:sldId id="465" r:id="rId7"/>
    <p:sldId id="4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4C9E8"/>
    <a:srgbClr val="0099FF"/>
    <a:srgbClr val="0056B8"/>
    <a:srgbClr val="B5BE00"/>
    <a:srgbClr val="00B5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34" autoAdjust="0"/>
    <p:restoredTop sz="94660"/>
  </p:normalViewPr>
  <p:slideViewPr>
    <p:cSldViewPr snapToGrid="0" showGuides="1">
      <p:cViewPr varScale="1">
        <p:scale>
          <a:sx n="95" d="100"/>
          <a:sy n="95" d="100"/>
        </p:scale>
        <p:origin x="102" y="42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AC6E4-76B9-49FD-ACE4-79BA46E17430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CFBC8-198D-43CC-A46A-862C1D3857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740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B3D3D117-C333-463C-B481-36C8303DD5A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422F0927-FD3B-4358-8A71-E1D43AA6051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dirty="0"/>
              <a:t>Welcome</a:t>
            </a:r>
          </a:p>
          <a:p>
            <a:r>
              <a:rPr lang="en-GB" altLang="en-US" dirty="0"/>
              <a:t>Christmas jumpers</a:t>
            </a:r>
          </a:p>
          <a:p>
            <a:r>
              <a:rPr lang="en-GB" altLang="en-US" dirty="0"/>
              <a:t>Database helpdesk</a:t>
            </a:r>
          </a:p>
          <a:p>
            <a:r>
              <a:rPr lang="en-GB" altLang="en-US" dirty="0"/>
              <a:t>Programme and Agenda change</a:t>
            </a:r>
          </a:p>
          <a:p>
            <a:r>
              <a:rPr lang="en-GB" altLang="en-US" dirty="0"/>
              <a:t>Breaks and visit exhibitors</a:t>
            </a:r>
          </a:p>
          <a:p>
            <a:r>
              <a:rPr lang="en-GB" altLang="en-US" dirty="0"/>
              <a:t>Thank you to our speakers</a:t>
            </a:r>
          </a:p>
          <a:p>
            <a:endParaRPr lang="en-GB" altLang="en-US" dirty="0"/>
          </a:p>
          <a:p>
            <a:endParaRPr lang="en-GB" altLang="en-US" dirty="0"/>
          </a:p>
          <a:p>
            <a:endParaRPr lang="en-GB" altLang="en-US" dirty="0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CF5913AA-A998-464D-AA52-E264EFD227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5B3CA31-916E-41FF-B6DB-874DCC3185B3}" type="slidenum">
              <a:rPr lang="en-GB" altLang="en-US" smtClean="0">
                <a:latin typeface="Calibri" panose="020F0502020204030204" pitchFamily="34" charset="0"/>
              </a:rPr>
              <a:pPr/>
              <a:t>1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769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://openclipart.org/detail/174251/holly_berries-by-almeidah-174251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hyperlink" Target="http://pngimg.com/imgs/miscellaneous/snowman/" TargetMode="Externa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60413-C013-444D-9B5B-ADC277134B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D5DFE8-84BF-4D87-A0F5-F2F1DDA3A3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2DB324-86E7-4007-8185-CF19CD84B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C6E5-24F6-4687-995A-64030BCC60F8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EBE4F-14E5-4981-8FDA-F9A93347B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DB28E-512C-4781-B8EF-3EBB114C8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937B9-71AE-4FB8-9901-B4146C6F4B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748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4E974-587D-47E6-9134-7AAB78A46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F49604-DBC1-4BAE-9DCD-BDA4ECA5AB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BAB461-3AE0-4AB1-AAA3-DF1271FE9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C6E5-24F6-4687-995A-64030BCC60F8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50CB16-5B7B-49D3-A758-4D39EE59B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D1D362-F37B-4987-A703-2E5651437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937B9-71AE-4FB8-9901-B4146C6F4B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748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5455E0-04CE-4D6E-B666-BEBB200104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F67FB6-C073-4EA4-B2DC-3E1F3CA609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B4D9E5-398F-423F-ACBD-DE56CEE30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C6E5-24F6-4687-995A-64030BCC60F8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29FD0-FE30-49DF-ACFC-4FD12C781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D8327C-CAA2-4B65-B3BA-28259E7BE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937B9-71AE-4FB8-9901-B4146C6F4B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576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>
            <a:extLst>
              <a:ext uri="{FF2B5EF4-FFF2-40B4-BE49-F238E27FC236}">
                <a16:creationId xmlns:a16="http://schemas.microsoft.com/office/drawing/2014/main" id="{B29BF6F0-3C53-4771-9775-078E2341809E}"/>
              </a:ext>
            </a:extLst>
          </p:cNvPr>
          <p:cNvSpPr/>
          <p:nvPr userDrawn="1"/>
        </p:nvSpPr>
        <p:spPr>
          <a:xfrm>
            <a:off x="0" y="5979749"/>
            <a:ext cx="12192000" cy="87825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60F63D-A194-43EA-8277-F987F8ACD4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70" y="6176597"/>
            <a:ext cx="651462" cy="48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32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_layout_2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0"/>
          </p:nvPr>
        </p:nvSpPr>
        <p:spPr>
          <a:xfrm>
            <a:off x="3179356" y="0"/>
            <a:ext cx="9012644" cy="6857999"/>
          </a:xfrm>
          <a:custGeom>
            <a:avLst/>
            <a:gdLst>
              <a:gd name="connsiteX0" fmla="*/ 6942707 w 9193366"/>
              <a:gd name="connsiteY0" fmla="*/ 0 h 6994524"/>
              <a:gd name="connsiteX1" fmla="*/ 9193366 w 9193366"/>
              <a:gd name="connsiteY1" fmla="*/ 0 h 6994524"/>
              <a:gd name="connsiteX2" fmla="*/ 9193366 w 9193366"/>
              <a:gd name="connsiteY2" fmla="*/ 6994524 h 6994524"/>
              <a:gd name="connsiteX3" fmla="*/ 6943424 w 9193366"/>
              <a:gd name="connsiteY3" fmla="*/ 6994524 h 6994524"/>
              <a:gd name="connsiteX4" fmla="*/ 6942707 w 9193366"/>
              <a:gd name="connsiteY4" fmla="*/ 6994524 h 6994524"/>
              <a:gd name="connsiteX5" fmla="*/ 0 w 9193366"/>
              <a:gd name="connsiteY5" fmla="*/ 6994524 h 6994524"/>
              <a:gd name="connsiteX6" fmla="*/ 6942707 w 9193366"/>
              <a:gd name="connsiteY6" fmla="*/ 722 h 6994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93366" h="6994524">
                <a:moveTo>
                  <a:pt x="6942707" y="0"/>
                </a:moveTo>
                <a:lnTo>
                  <a:pt x="9193366" y="0"/>
                </a:lnTo>
                <a:lnTo>
                  <a:pt x="9193366" y="6994524"/>
                </a:lnTo>
                <a:lnTo>
                  <a:pt x="6943424" y="6994524"/>
                </a:lnTo>
                <a:lnTo>
                  <a:pt x="6942707" y="6994524"/>
                </a:lnTo>
                <a:lnTo>
                  <a:pt x="0" y="6994524"/>
                </a:lnTo>
                <a:lnTo>
                  <a:pt x="6942707" y="722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273" y="1137811"/>
            <a:ext cx="6513086" cy="899665"/>
          </a:xfrm>
        </p:spPr>
        <p:txBody>
          <a:bodyPr/>
          <a:lstStyle>
            <a:lvl1pPr algn="l" defTabSz="9143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470" b="0" kern="1200" cap="none" spc="-147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4735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C6C0C-6D9F-4E26-B15E-E7748481EA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AA3635-EA11-476F-B8DD-19A28E3AF9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2B7A6-FC52-4523-8E1A-774D8018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1A355-8A75-44C2-A8E8-77F31470AEF4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F9DCA7-AA68-457A-BBB1-81609E4F2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31AD2C-2336-4A55-BCEF-F4B702070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D316D-24DA-46A9-A74A-E8EE66801B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615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31C06-0721-43F3-B8A5-16D0B03F7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167E5-FE0A-401F-AE16-A005BD5685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C4A26-D294-45BF-8A4F-8FA3561D5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1A355-8A75-44C2-A8E8-77F31470AEF4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C0E00E-AA6C-4A10-9E8F-4FDB5ABF4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411984-E659-44E8-A909-5263F3FF7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D316D-24DA-46A9-A74A-E8EE66801B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631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79830-811D-45BE-B468-97618436B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DA3EA5-A494-4169-BA98-5E1DC04A8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C3DEFA-97C2-477F-9155-AAC2E9BEB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1A355-8A75-44C2-A8E8-77F31470AEF4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E9B2E-1716-4A6B-A305-27E30CC6C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1F3E15-5318-4BB0-B66F-3B4E36D56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D316D-24DA-46A9-A74A-E8EE66801B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0027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7D61D-F2A4-438E-9F91-7B6E9BCA8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06C4E-A1D1-46CE-814C-3B9E37226F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4BD987-2FE6-43F9-9E1E-F7663C78D3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1AAD27-E6E6-4219-A8D6-E3F21BA28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1A355-8A75-44C2-A8E8-77F31470AEF4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E4F9F8-76A4-4C08-8185-26DAFAAC2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3BD633-493B-4CA1-AA96-555962C5D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D316D-24DA-46A9-A74A-E8EE66801B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8732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BA0E2-71EA-45C3-B351-1F6413C50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13AA84-CCCB-4BCF-80B2-D01AEC185C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C0E48-C266-4DFD-9E3C-33F72F095B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01A404-1F90-4BDC-BD68-B360CF5298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455F93-5CE7-4F91-94E4-175F471A14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7E1D53-C34E-44D8-870B-EBF07C543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1A355-8A75-44C2-A8E8-77F31470AEF4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C5042-95E9-4892-B70C-91ECB178B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2458AA-422B-46E3-B3D5-CC041BB8D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D316D-24DA-46A9-A74A-E8EE66801B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9040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67C72-6A71-4A1D-8335-360B3E5FC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1ED8F1-558B-4261-91AF-1F682C3AC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1A355-8A75-44C2-A8E8-77F31470AEF4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04E8A3-7D78-4AFC-839A-027ECD21A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6070DE-6513-4C80-8079-939B63DE3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D316D-24DA-46A9-A74A-E8EE66801B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225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0570A-B4EC-470E-8BF2-7EDB0E40B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5FC9C-7CF3-4F8F-BE44-559D95949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E3B776-BEBA-4D7E-9DF3-FB18AE303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C6E5-24F6-4687-995A-64030BCC60F8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1BFCB-C407-4C18-B841-0A97BA0F7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0C05D-F2C8-47B9-BB13-3472AB54F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937B9-71AE-4FB8-9901-B4146C6F4B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2442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04A256-3CAF-4464-82EC-3FBFEE3A8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1A355-8A75-44C2-A8E8-77F31470AEF4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D25A1E-E5BC-433C-BD49-153DDB695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7D209B-6C75-4D2A-A57A-D1744148D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D316D-24DA-46A9-A74A-E8EE66801B52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 descr="A drawing of a face&#10;&#10;Description generated with high confidence">
            <a:extLst>
              <a:ext uri="{FF2B5EF4-FFF2-40B4-BE49-F238E27FC236}">
                <a16:creationId xmlns:a16="http://schemas.microsoft.com/office/drawing/2014/main" id="{1D448A80-BA8B-47F6-850B-A98AF2B014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42" y="997160"/>
            <a:ext cx="1453588" cy="1075480"/>
          </a:xfrm>
          <a:prstGeom prst="rect">
            <a:avLst/>
          </a:prstGeom>
        </p:spPr>
      </p:pic>
      <p:pic>
        <p:nvPicPr>
          <p:cNvPr id="6" name="Picture 5" descr="NHRFLAT copy.jpg">
            <a:extLst>
              <a:ext uri="{FF2B5EF4-FFF2-40B4-BE49-F238E27FC236}">
                <a16:creationId xmlns:a16="http://schemas.microsoft.com/office/drawing/2014/main" id="{FF6FD66D-D4C9-4681-B664-BA2AC580C8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130" y="973194"/>
            <a:ext cx="1186894" cy="109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70935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6AEA7-F4BA-4A3A-BD09-B39162BBE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ED62F-6DF3-46B0-A97C-11A1EAE6B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439EDB-CA22-4747-879C-3990392F79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8A6428-EC96-4022-AA37-13661580B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1A355-8A75-44C2-A8E8-77F31470AEF4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5057B5-8763-4747-84EC-F935D1471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95CE1A-63BB-4A03-A5D8-162977273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D316D-24DA-46A9-A74A-E8EE66801B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58955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D86DF-6AF0-46C4-AA31-9003448CE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C908E1-0F5C-4DC6-BE72-1318B1D7F2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15AFC7-81DB-4B99-9359-E1D1C78C1F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671506-36CA-4374-B77F-BE8B7DFC6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1A355-8A75-44C2-A8E8-77F31470AEF4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980605-1C17-47F4-84A4-B8BD93DBE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FABA7D-6365-411E-A8C9-A3AB1C342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D316D-24DA-46A9-A74A-E8EE66801B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26017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CC5EB-90B1-4B04-B1E2-575AA8B3E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E40356-7809-4454-883C-6155E4041F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7C854-5F05-40B2-9BFC-D55666BDF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1A355-8A75-44C2-A8E8-77F31470AEF4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96C15-32B2-4DED-8892-C82C52EA9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B237BF-8421-4A1D-801D-C3F08D942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D316D-24DA-46A9-A74A-E8EE66801B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9369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98C492-155C-4A3A-8B2F-A32AF7A0E5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1C1FCD-02C2-4EC9-8DC8-3A853C68EC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7B19DB-5521-43AB-B76B-DA23CF0D3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1A355-8A75-44C2-A8E8-77F31470AEF4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6DFE4-AFF4-4029-B9CA-9942B9A06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A81006-F061-40CF-BD0B-85E8A3FAF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D316D-24DA-46A9-A74A-E8EE66801B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0214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hoto_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69302" y="2532448"/>
            <a:ext cx="6276530" cy="1793104"/>
          </a:xfrm>
          <a:noFill/>
        </p:spPr>
        <p:txBody>
          <a:bodyPr lIns="146304" tIns="91440" rIns="146304" bIns="91440" anchor="t" anchorCtr="0"/>
          <a:lstStyle>
            <a:lvl1pPr>
              <a:defRPr sz="5294" spc="-98" baseline="0">
                <a:gradFill>
                  <a:gsLst>
                    <a:gs pos="76768">
                      <a:srgbClr val="FFFFFF"/>
                    </a:gs>
                    <a:gs pos="53000">
                      <a:srgbClr val="FFFFFF"/>
                    </a:gs>
                  </a:gsLst>
                  <a:lin ang="5400000" scaled="0"/>
                </a:gra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267683" y="4325532"/>
            <a:ext cx="6276530" cy="1195408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3137" spc="-49" baseline="0">
                <a:gradFill>
                  <a:gsLst>
                    <a:gs pos="76768">
                      <a:srgbClr val="FFFFFF"/>
                    </a:gs>
                    <a:gs pos="53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028009-BDD2-4232-825E-5BD9C509A7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4381" y="6077243"/>
            <a:ext cx="2107355" cy="76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04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9302" y="2451627"/>
            <a:ext cx="8964185" cy="1793090"/>
          </a:xfrm>
          <a:noFill/>
        </p:spPr>
        <p:txBody>
          <a:bodyPr lIns="146304" tIns="91440" rIns="146304" bIns="91440" anchor="t" anchorCtr="0"/>
          <a:lstStyle>
            <a:lvl1pPr algn="l" defTabSz="9143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294" b="0" kern="1200" cap="none" spc="-147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301" y="4246014"/>
            <a:ext cx="7171337" cy="1103904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lang="en-US" sz="2745" kern="1200" spc="-49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3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Speaker Name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697D29-5DE8-47A1-9001-04679A58D3E4}"/>
              </a:ext>
            </a:extLst>
          </p:cNvPr>
          <p:cNvSpPr/>
          <p:nvPr userDrawn="1"/>
        </p:nvSpPr>
        <p:spPr bwMode="auto">
          <a:xfrm>
            <a:off x="1" y="5827249"/>
            <a:ext cx="12192000" cy="1030266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6F3076-ACBE-4285-A6D4-0C57ECADB3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7906" y="6060944"/>
            <a:ext cx="1713479" cy="54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66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defTabSz="9143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313" b="0" kern="1200" cap="none" spc="-147" baseline="0" dirty="0">
                <a:ln w="3175">
                  <a:noFill/>
                </a:ln>
                <a:gradFill>
                  <a:gsLst>
                    <a:gs pos="76768">
                      <a:srgbClr val="FFFFFF"/>
                    </a:gs>
                    <a:gs pos="53000">
                      <a:srgbClr val="FFFFFF"/>
                    </a:gs>
                  </a:gsLst>
                  <a:lin ang="5400000" scaled="0"/>
                </a:gradFill>
                <a:effectLst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69240" y="1189176"/>
            <a:ext cx="11474547" cy="1870969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176"/>
              </a:spcAft>
              <a:buNone/>
              <a:defRPr sz="2745" spc="-98" baseline="0"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  <a:lvl2pPr marL="0" indent="0">
              <a:spcBef>
                <a:spcPts val="0"/>
              </a:spcBef>
              <a:spcAft>
                <a:spcPts val="1176"/>
              </a:spcAft>
              <a:buFontTx/>
              <a:buNone/>
              <a:defRPr sz="1372"/>
            </a:lvl2pPr>
            <a:lvl3pPr marL="224097" indent="0">
              <a:spcBef>
                <a:spcPts val="0"/>
              </a:spcBef>
              <a:spcAft>
                <a:spcPts val="1176"/>
              </a:spcAft>
              <a:buNone/>
              <a:defRPr sz="1372"/>
            </a:lvl3pPr>
            <a:lvl4pPr marL="448193" indent="0">
              <a:spcBef>
                <a:spcPts val="0"/>
              </a:spcBef>
              <a:spcAft>
                <a:spcPts val="1176"/>
              </a:spcAft>
              <a:buNone/>
              <a:defRPr sz="1176"/>
            </a:lvl4pPr>
            <a:lvl5pPr marL="672290" indent="0">
              <a:spcBef>
                <a:spcPts val="0"/>
              </a:spcBef>
              <a:spcAft>
                <a:spcPts val="1176"/>
              </a:spcAft>
              <a:buNone/>
              <a:defRPr sz="117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AC2EB9-9658-4F86-AF85-F77B0AC6BF7B}"/>
              </a:ext>
            </a:extLst>
          </p:cNvPr>
          <p:cNvSpPr/>
          <p:nvPr userDrawn="1"/>
        </p:nvSpPr>
        <p:spPr bwMode="auto">
          <a:xfrm>
            <a:off x="1" y="5827249"/>
            <a:ext cx="12192000" cy="1030266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268F44-E581-4BC5-846F-15E4AF1ABC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7906" y="6060944"/>
            <a:ext cx="1713479" cy="54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57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240" y="289511"/>
            <a:ext cx="8268138" cy="899665"/>
          </a:xfrm>
        </p:spPr>
        <p:txBody>
          <a:bodyPr/>
          <a:lstStyle>
            <a:lvl1pPr algn="l" defTabSz="9143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313" b="0" kern="1200" cap="none" spc="-147" baseline="0" dirty="0">
                <a:ln w="3175">
                  <a:noFill/>
                </a:ln>
                <a:gradFill>
                  <a:gsLst>
                    <a:gs pos="76768">
                      <a:srgbClr val="FFFFFF"/>
                    </a:gs>
                    <a:gs pos="53000">
                      <a:srgbClr val="FFFFFF"/>
                    </a:gs>
                  </a:gsLst>
                  <a:lin ang="5400000" scaled="0"/>
                </a:gradFill>
                <a:effectLst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69240" y="1808220"/>
            <a:ext cx="6846133" cy="1870969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176"/>
              </a:spcAft>
              <a:buNone/>
              <a:defRPr sz="2745" spc="-98" baseline="0"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  <a:lvl2pPr marL="0" indent="0">
              <a:spcBef>
                <a:spcPts val="0"/>
              </a:spcBef>
              <a:spcAft>
                <a:spcPts val="1176"/>
              </a:spcAft>
              <a:buFontTx/>
              <a:buNone/>
              <a:defRPr sz="1372"/>
            </a:lvl2pPr>
            <a:lvl3pPr marL="224097" indent="0">
              <a:spcBef>
                <a:spcPts val="0"/>
              </a:spcBef>
              <a:spcAft>
                <a:spcPts val="1176"/>
              </a:spcAft>
              <a:buNone/>
              <a:defRPr sz="1372"/>
            </a:lvl3pPr>
            <a:lvl4pPr marL="448193" indent="0">
              <a:spcBef>
                <a:spcPts val="0"/>
              </a:spcBef>
              <a:spcAft>
                <a:spcPts val="1176"/>
              </a:spcAft>
              <a:buNone/>
              <a:defRPr sz="1176"/>
            </a:lvl4pPr>
            <a:lvl5pPr marL="672290" indent="0">
              <a:spcBef>
                <a:spcPts val="0"/>
              </a:spcBef>
              <a:spcAft>
                <a:spcPts val="1176"/>
              </a:spcAft>
              <a:buNone/>
              <a:defRPr sz="117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reeform 3"/>
          <p:cNvSpPr/>
          <p:nvPr userDrawn="1"/>
        </p:nvSpPr>
        <p:spPr bwMode="auto">
          <a:xfrm flipH="1">
            <a:off x="3179356" y="0"/>
            <a:ext cx="9012644" cy="6858000"/>
          </a:xfrm>
          <a:custGeom>
            <a:avLst/>
            <a:gdLst>
              <a:gd name="connsiteX0" fmla="*/ 2250659 w 9193366"/>
              <a:gd name="connsiteY0" fmla="*/ 0 h 6994525"/>
              <a:gd name="connsiteX1" fmla="*/ 2249942 w 9193366"/>
              <a:gd name="connsiteY1" fmla="*/ 0 h 6994525"/>
              <a:gd name="connsiteX2" fmla="*/ 0 w 9193366"/>
              <a:gd name="connsiteY2" fmla="*/ 0 h 6994525"/>
              <a:gd name="connsiteX3" fmla="*/ 0 w 9193366"/>
              <a:gd name="connsiteY3" fmla="*/ 6994525 h 6994525"/>
              <a:gd name="connsiteX4" fmla="*/ 2249942 w 9193366"/>
              <a:gd name="connsiteY4" fmla="*/ 6994525 h 6994525"/>
              <a:gd name="connsiteX5" fmla="*/ 2250659 w 9193366"/>
              <a:gd name="connsiteY5" fmla="*/ 6994525 h 6994525"/>
              <a:gd name="connsiteX6" fmla="*/ 9193366 w 9193366"/>
              <a:gd name="connsiteY6" fmla="*/ 6994525 h 6994525"/>
              <a:gd name="connsiteX7" fmla="*/ 2250659 w 9193366"/>
              <a:gd name="connsiteY7" fmla="*/ 723 h 6994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93366" h="6994525">
                <a:moveTo>
                  <a:pt x="2250659" y="0"/>
                </a:moveTo>
                <a:lnTo>
                  <a:pt x="2249942" y="0"/>
                </a:lnTo>
                <a:lnTo>
                  <a:pt x="0" y="0"/>
                </a:lnTo>
                <a:lnTo>
                  <a:pt x="0" y="6994525"/>
                </a:lnTo>
                <a:lnTo>
                  <a:pt x="2249942" y="6994525"/>
                </a:lnTo>
                <a:lnTo>
                  <a:pt x="2250659" y="6994525"/>
                </a:lnTo>
                <a:lnTo>
                  <a:pt x="9193366" y="6994525"/>
                </a:lnTo>
                <a:lnTo>
                  <a:pt x="2250659" y="723"/>
                </a:lnTo>
                <a:close/>
              </a:path>
            </a:pathLst>
          </a:cu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03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_2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240" y="289511"/>
            <a:ext cx="8268138" cy="899665"/>
          </a:xfrm>
        </p:spPr>
        <p:txBody>
          <a:bodyPr/>
          <a:lstStyle>
            <a:lvl1pPr algn="l" defTabSz="9143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313" b="0" kern="1200" cap="none" spc="-147" baseline="0" dirty="0">
                <a:ln w="3175">
                  <a:noFill/>
                </a:ln>
                <a:gradFill>
                  <a:gsLst>
                    <a:gs pos="76768">
                      <a:srgbClr val="FFFFFF"/>
                    </a:gs>
                    <a:gs pos="53000">
                      <a:srgbClr val="FFFFFF"/>
                    </a:gs>
                  </a:gsLst>
                  <a:lin ang="5400000" scaled="0"/>
                </a:gradFill>
                <a:effectLst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69240" y="1808221"/>
            <a:ext cx="6846133" cy="2193999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765"/>
              </a:spcAft>
              <a:buNone/>
              <a:defRPr sz="2745" spc="-98" baseline="0"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  <a:lvl2pPr marL="0" indent="0">
              <a:spcBef>
                <a:spcPts val="0"/>
              </a:spcBef>
              <a:spcAft>
                <a:spcPts val="1765"/>
              </a:spcAft>
              <a:buFontTx/>
              <a:buNone/>
              <a:defRPr sz="1372"/>
            </a:lvl2pPr>
            <a:lvl3pPr marL="224097" indent="0">
              <a:spcBef>
                <a:spcPts val="0"/>
              </a:spcBef>
              <a:spcAft>
                <a:spcPts val="1765"/>
              </a:spcAft>
              <a:buNone/>
              <a:defRPr sz="1372"/>
            </a:lvl3pPr>
            <a:lvl4pPr marL="448193" indent="0">
              <a:spcBef>
                <a:spcPts val="0"/>
              </a:spcBef>
              <a:spcAft>
                <a:spcPts val="1765"/>
              </a:spcAft>
              <a:buNone/>
              <a:defRPr sz="1176"/>
            </a:lvl4pPr>
            <a:lvl5pPr marL="672290" indent="0">
              <a:spcBef>
                <a:spcPts val="0"/>
              </a:spcBef>
              <a:spcAft>
                <a:spcPts val="1765"/>
              </a:spcAft>
              <a:buNone/>
              <a:defRPr sz="117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reeform 3"/>
          <p:cNvSpPr/>
          <p:nvPr userDrawn="1"/>
        </p:nvSpPr>
        <p:spPr bwMode="auto">
          <a:xfrm flipH="1">
            <a:off x="3179356" y="0"/>
            <a:ext cx="9012644" cy="6858000"/>
          </a:xfrm>
          <a:custGeom>
            <a:avLst/>
            <a:gdLst>
              <a:gd name="connsiteX0" fmla="*/ 2250659 w 9193366"/>
              <a:gd name="connsiteY0" fmla="*/ 0 h 6994525"/>
              <a:gd name="connsiteX1" fmla="*/ 2249942 w 9193366"/>
              <a:gd name="connsiteY1" fmla="*/ 0 h 6994525"/>
              <a:gd name="connsiteX2" fmla="*/ 0 w 9193366"/>
              <a:gd name="connsiteY2" fmla="*/ 0 h 6994525"/>
              <a:gd name="connsiteX3" fmla="*/ 0 w 9193366"/>
              <a:gd name="connsiteY3" fmla="*/ 6994525 h 6994525"/>
              <a:gd name="connsiteX4" fmla="*/ 2249942 w 9193366"/>
              <a:gd name="connsiteY4" fmla="*/ 6994525 h 6994525"/>
              <a:gd name="connsiteX5" fmla="*/ 2250659 w 9193366"/>
              <a:gd name="connsiteY5" fmla="*/ 6994525 h 6994525"/>
              <a:gd name="connsiteX6" fmla="*/ 9193366 w 9193366"/>
              <a:gd name="connsiteY6" fmla="*/ 6994525 h 6994525"/>
              <a:gd name="connsiteX7" fmla="*/ 2250659 w 9193366"/>
              <a:gd name="connsiteY7" fmla="*/ 723 h 6994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93366" h="6994525">
                <a:moveTo>
                  <a:pt x="2250659" y="0"/>
                </a:moveTo>
                <a:lnTo>
                  <a:pt x="2249942" y="0"/>
                </a:lnTo>
                <a:lnTo>
                  <a:pt x="0" y="0"/>
                </a:lnTo>
                <a:lnTo>
                  <a:pt x="0" y="6994525"/>
                </a:lnTo>
                <a:lnTo>
                  <a:pt x="2249942" y="6994525"/>
                </a:lnTo>
                <a:lnTo>
                  <a:pt x="2250659" y="6994525"/>
                </a:lnTo>
                <a:lnTo>
                  <a:pt x="9193366" y="6994525"/>
                </a:lnTo>
                <a:lnTo>
                  <a:pt x="2250659" y="723"/>
                </a:lnTo>
                <a:close/>
              </a:path>
            </a:pathLst>
          </a:cu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3179356" y="0"/>
            <a:ext cx="9012644" cy="6857999"/>
          </a:xfrm>
          <a:custGeom>
            <a:avLst/>
            <a:gdLst>
              <a:gd name="connsiteX0" fmla="*/ 6942707 w 9193366"/>
              <a:gd name="connsiteY0" fmla="*/ 0 h 6994524"/>
              <a:gd name="connsiteX1" fmla="*/ 9193366 w 9193366"/>
              <a:gd name="connsiteY1" fmla="*/ 0 h 6994524"/>
              <a:gd name="connsiteX2" fmla="*/ 9193366 w 9193366"/>
              <a:gd name="connsiteY2" fmla="*/ 6994524 h 6994524"/>
              <a:gd name="connsiteX3" fmla="*/ 6943424 w 9193366"/>
              <a:gd name="connsiteY3" fmla="*/ 6994524 h 6994524"/>
              <a:gd name="connsiteX4" fmla="*/ 6942707 w 9193366"/>
              <a:gd name="connsiteY4" fmla="*/ 6994524 h 6994524"/>
              <a:gd name="connsiteX5" fmla="*/ 0 w 9193366"/>
              <a:gd name="connsiteY5" fmla="*/ 6994524 h 6994524"/>
              <a:gd name="connsiteX6" fmla="*/ 6942707 w 9193366"/>
              <a:gd name="connsiteY6" fmla="*/ 722 h 6994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93366" h="6994524">
                <a:moveTo>
                  <a:pt x="6942707" y="0"/>
                </a:moveTo>
                <a:lnTo>
                  <a:pt x="9193366" y="0"/>
                </a:lnTo>
                <a:lnTo>
                  <a:pt x="9193366" y="6994524"/>
                </a:lnTo>
                <a:lnTo>
                  <a:pt x="6943424" y="6994524"/>
                </a:lnTo>
                <a:lnTo>
                  <a:pt x="6942707" y="6994524"/>
                </a:lnTo>
                <a:lnTo>
                  <a:pt x="0" y="6994524"/>
                </a:lnTo>
                <a:lnTo>
                  <a:pt x="6942707" y="72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09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F6247-775F-4CB2-A209-BC1D680D2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1A9F33-111C-45B6-9C77-B07129D8E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DF8C22-6106-4159-BB7E-C099DCE46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C6E5-24F6-4687-995A-64030BCC60F8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449BE6-7E73-4813-9EDC-B2906C96B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BC3EC-18F6-47E3-9D72-F20F27EFD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937B9-71AE-4FB8-9901-B4146C6F4B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15919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defTabSz="9143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313" b="0" kern="1200" cap="none" spc="-147" baseline="0" dirty="0">
                <a:ln w="3175">
                  <a:noFill/>
                </a:ln>
                <a:gradFill>
                  <a:gsLst>
                    <a:gs pos="76768">
                      <a:srgbClr val="FFFFFF"/>
                    </a:gs>
                    <a:gs pos="53000">
                      <a:srgbClr val="FFFFFF"/>
                    </a:gs>
                  </a:gsLst>
                  <a:lin ang="5400000" scaled="0"/>
                </a:gradFill>
                <a:effectLst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6"/>
            <a:ext cx="5378548" cy="1557129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lang="en-US" sz="2745" kern="1200" spc="-98" baseline="0" dirty="0" smtClean="0"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 sz="1568"/>
            </a:lvl2pPr>
            <a:lvl3pPr marL="227209" indent="0">
              <a:buNone/>
              <a:tabLst/>
              <a:defRPr sz="1568"/>
            </a:lvl3pPr>
            <a:lvl4pPr marL="451306" indent="0">
              <a:buNone/>
              <a:defRPr sz="1372"/>
            </a:lvl4pPr>
            <a:lvl5pPr marL="672290" indent="0">
              <a:buNone/>
              <a:tabLst/>
              <a:defRPr sz="1372"/>
            </a:lvl5pPr>
          </a:lstStyle>
          <a:p>
            <a:pPr marL="0" marR="0" lvl="0" indent="0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Click to edit Master text styles</a:t>
            </a:r>
          </a:p>
          <a:p>
            <a:pPr marL="0" marR="0" lvl="1" indent="0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Second level</a:t>
            </a:r>
          </a:p>
          <a:p>
            <a:pPr marL="0" marR="0" lvl="2" indent="0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Third level</a:t>
            </a:r>
          </a:p>
          <a:p>
            <a:pPr marL="0" marR="0" lvl="3" indent="0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Fourth level</a:t>
            </a:r>
          </a:p>
          <a:p>
            <a:pPr marL="0" marR="0" lvl="4" indent="0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9176"/>
            <a:ext cx="5378548" cy="1557129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lang="en-US" sz="2745" kern="1200" spc="-98" baseline="0" dirty="0" smtClean="0"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 sz="1568"/>
            </a:lvl2pPr>
            <a:lvl3pPr marL="227209" indent="0">
              <a:buNone/>
              <a:tabLst/>
              <a:defRPr sz="1568"/>
            </a:lvl3pPr>
            <a:lvl4pPr marL="451306" indent="0">
              <a:buNone/>
              <a:defRPr sz="1372"/>
            </a:lvl4pPr>
            <a:lvl5pPr marL="672290" indent="0">
              <a:buNone/>
              <a:tabLst/>
              <a:defRPr sz="1372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64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defTabSz="9143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313" b="0" kern="1200" cap="none" spc="-147" baseline="0" dirty="0">
                <a:ln w="3175">
                  <a:noFill/>
                </a:ln>
                <a:gradFill>
                  <a:gsLst>
                    <a:gs pos="76768">
                      <a:srgbClr val="FFFFFF"/>
                    </a:gs>
                    <a:gs pos="53000">
                      <a:srgbClr val="FFFFFF"/>
                    </a:gs>
                  </a:gsLst>
                  <a:lin ang="5400000" scaled="0"/>
                </a:gradFill>
                <a:effectLst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45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defTabSz="9143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313" b="0" kern="1200" cap="none" spc="-147" baseline="0" dirty="0">
                <a:ln w="3175">
                  <a:noFill/>
                </a:ln>
                <a:gradFill>
                  <a:gsLst>
                    <a:gs pos="76768">
                      <a:srgbClr val="FFFFFF"/>
                    </a:gs>
                    <a:gs pos="53000">
                      <a:srgbClr val="FFFFFF"/>
                    </a:gs>
                  </a:gsLst>
                  <a:lin ang="5400000" scaled="0"/>
                </a:gradFill>
                <a:effectLst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83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2799" y="2450347"/>
            <a:ext cx="9859116" cy="1158793"/>
          </a:xfrm>
          <a:noFill/>
        </p:spPr>
        <p:txBody>
          <a:bodyPr tIns="91440" bIns="91440" anchor="t" anchorCtr="0">
            <a:spAutoFit/>
          </a:bodyPr>
          <a:lstStyle>
            <a:lvl1pPr algn="l" defTabSz="9143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7058" b="0" kern="1200" cap="none" spc="-294" baseline="0" dirty="0">
                <a:ln w="3175">
                  <a:noFill/>
                </a:ln>
                <a:gradFill>
                  <a:gsLst>
                    <a:gs pos="76768">
                      <a:srgbClr val="FFFFFF"/>
                    </a:gs>
                    <a:gs pos="53000">
                      <a:srgbClr val="FFFFFF"/>
                    </a:gs>
                  </a:gsLst>
                  <a:lin ang="5400000" scaled="0"/>
                </a:gradFill>
                <a:effectLst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82799" y="3877277"/>
            <a:ext cx="9860674" cy="669927"/>
          </a:xfrm>
          <a:noFill/>
        </p:spPr>
        <p:txBody>
          <a:bodyPr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2745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683" y="745163"/>
            <a:ext cx="2914019" cy="1020053"/>
          </a:xfrm>
          <a:prstGeom prst="rect">
            <a:avLst/>
          </a:prstGeom>
          <a:solidFill>
            <a:srgbClr val="002060">
              <a:alpha val="69804"/>
            </a:srgb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743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0" y="1186356"/>
            <a:ext cx="9859116" cy="1158793"/>
          </a:xfrm>
          <a:noFill/>
        </p:spPr>
        <p:txBody>
          <a:bodyPr tIns="91440" bIns="91440" anchor="t" anchorCtr="0">
            <a:spAutoFit/>
          </a:bodyPr>
          <a:lstStyle>
            <a:lvl1pPr algn="l" defTabSz="9143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7058" b="0" kern="1200" cap="none" spc="-294" baseline="0" dirty="0">
                <a:ln w="3175">
                  <a:noFill/>
                </a:ln>
                <a:gradFill>
                  <a:gsLst>
                    <a:gs pos="76768">
                      <a:srgbClr val="FFFFFF"/>
                    </a:gs>
                    <a:gs pos="53000">
                      <a:srgbClr val="FFFFFF"/>
                    </a:gs>
                  </a:gsLst>
                  <a:lin ang="5400000" scaled="0"/>
                </a:gradFill>
                <a:effectLst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282505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3385" y="2084172"/>
            <a:ext cx="10725972" cy="1077315"/>
          </a:xfrm>
          <a:noFill/>
        </p:spPr>
        <p:txBody>
          <a:bodyPr wrap="square" tIns="91440" bIns="91440" anchor="t" anchorCtr="0">
            <a:spAutoFit/>
          </a:bodyPr>
          <a:lstStyle>
            <a:lvl1pPr algn="l" defTabSz="9143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470" b="0" kern="1200" cap="none" spc="-294" baseline="0" dirty="0">
                <a:ln w="3175">
                  <a:noFill/>
                </a:ln>
                <a:gradFill>
                  <a:gsLst>
                    <a:gs pos="76768">
                      <a:srgbClr val="FFFFFF"/>
                    </a:gs>
                    <a:gs pos="53000">
                      <a:srgbClr val="FFFFFF"/>
                    </a:gs>
                  </a:gsLst>
                  <a:lin ang="5400000" scaled="0"/>
                </a:gradFill>
                <a:effectLst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15104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layout_2_anim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273" y="1137811"/>
            <a:ext cx="6256298" cy="899665"/>
          </a:xfrm>
        </p:spPr>
        <p:txBody>
          <a:bodyPr/>
          <a:lstStyle>
            <a:lvl1pPr algn="l" defTabSz="9143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882" b="0" kern="1200" cap="none" spc="-147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Freeform 10"/>
          <p:cNvSpPr/>
          <p:nvPr userDrawn="1"/>
        </p:nvSpPr>
        <p:spPr bwMode="auto">
          <a:xfrm>
            <a:off x="2114851" y="-2"/>
            <a:ext cx="10077148" cy="6858001"/>
          </a:xfrm>
          <a:custGeom>
            <a:avLst/>
            <a:gdLst>
              <a:gd name="connsiteX0" fmla="*/ 6942707 w 10279216"/>
              <a:gd name="connsiteY0" fmla="*/ 0 h 6994526"/>
              <a:gd name="connsiteX1" fmla="*/ 6943424 w 10279216"/>
              <a:gd name="connsiteY1" fmla="*/ 0 h 6994526"/>
              <a:gd name="connsiteX2" fmla="*/ 9193366 w 10279216"/>
              <a:gd name="connsiteY2" fmla="*/ 0 h 6994526"/>
              <a:gd name="connsiteX3" fmla="*/ 9193366 w 10279216"/>
              <a:gd name="connsiteY3" fmla="*/ 1 h 6994526"/>
              <a:gd name="connsiteX4" fmla="*/ 10279216 w 10279216"/>
              <a:gd name="connsiteY4" fmla="*/ 1 h 6994526"/>
              <a:gd name="connsiteX5" fmla="*/ 10279216 w 10279216"/>
              <a:gd name="connsiteY5" fmla="*/ 6994526 h 6994526"/>
              <a:gd name="connsiteX6" fmla="*/ 8167841 w 10279216"/>
              <a:gd name="connsiteY6" fmla="*/ 6994526 h 6994526"/>
              <a:gd name="connsiteX7" fmla="*/ 8167841 w 10279216"/>
              <a:gd name="connsiteY7" fmla="*/ 6994525 h 6994526"/>
              <a:gd name="connsiteX8" fmla="*/ 6943424 w 10279216"/>
              <a:gd name="connsiteY8" fmla="*/ 6994525 h 6994526"/>
              <a:gd name="connsiteX9" fmla="*/ 6942707 w 10279216"/>
              <a:gd name="connsiteY9" fmla="*/ 6994525 h 6994526"/>
              <a:gd name="connsiteX10" fmla="*/ 0 w 10279216"/>
              <a:gd name="connsiteY10" fmla="*/ 6994525 h 6994526"/>
              <a:gd name="connsiteX11" fmla="*/ 6942707 w 10279216"/>
              <a:gd name="connsiteY11" fmla="*/ 723 h 6994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279216" h="6994526">
                <a:moveTo>
                  <a:pt x="6942707" y="0"/>
                </a:moveTo>
                <a:lnTo>
                  <a:pt x="6943424" y="0"/>
                </a:lnTo>
                <a:lnTo>
                  <a:pt x="9193366" y="0"/>
                </a:lnTo>
                <a:lnTo>
                  <a:pt x="9193366" y="1"/>
                </a:lnTo>
                <a:lnTo>
                  <a:pt x="10279216" y="1"/>
                </a:lnTo>
                <a:lnTo>
                  <a:pt x="10279216" y="6994526"/>
                </a:lnTo>
                <a:lnTo>
                  <a:pt x="8167841" y="6994526"/>
                </a:lnTo>
                <a:lnTo>
                  <a:pt x="8167841" y="6994525"/>
                </a:lnTo>
                <a:lnTo>
                  <a:pt x="6943424" y="6994525"/>
                </a:lnTo>
                <a:lnTo>
                  <a:pt x="6942707" y="6994525"/>
                </a:lnTo>
                <a:lnTo>
                  <a:pt x="0" y="6994525"/>
                </a:lnTo>
                <a:lnTo>
                  <a:pt x="6942707" y="723"/>
                </a:lnTo>
                <a:close/>
              </a:path>
            </a:pathLst>
          </a:cu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655021" y="2515636"/>
            <a:ext cx="5109621" cy="561290"/>
          </a:xfrm>
        </p:spPr>
        <p:txBody>
          <a:bodyPr/>
          <a:lstStyle>
            <a:lvl1pPr marL="0" indent="0" algn="l" defTabSz="914049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765"/>
              </a:spcAft>
              <a:buNone/>
              <a:defRPr lang="en-US" sz="2745" kern="1200" spc="-98" baseline="0" dirty="0" smtClean="0">
                <a:solidFill>
                  <a:schemeClr val="bg2"/>
                </a:solidFill>
                <a:latin typeface="+mn-lt"/>
                <a:ea typeface="Segoe UI" pitchFamily="34" charset="0"/>
                <a:cs typeface="Segoe UI" pitchFamily="34" charset="0"/>
              </a:defRPr>
            </a:lvl1pPr>
            <a:lvl2pPr marL="0" indent="0" algn="l" defTabSz="914049" rtl="0" eaLnBrk="1" latinLnBrk="0" hangingPunct="1">
              <a:lnSpc>
                <a:spcPct val="90000"/>
              </a:lnSpc>
              <a:spcAft>
                <a:spcPts val="1765"/>
              </a:spcAft>
              <a:buFontTx/>
              <a:buNone/>
              <a:defRPr lang="en-US" sz="2353" kern="1200" spc="-49" dirty="0" smtClean="0">
                <a:solidFill>
                  <a:schemeClr val="bg2"/>
                </a:solidFill>
                <a:latin typeface="+mn-lt"/>
                <a:ea typeface="Segoe UI" pitchFamily="34" charset="0"/>
                <a:cs typeface="Segoe UI" pitchFamily="34" charset="0"/>
              </a:defRPr>
            </a:lvl2pPr>
            <a:lvl3pPr marL="0" indent="0" algn="l" defTabSz="914049" rtl="0" eaLnBrk="1" latinLnBrk="0" hangingPunct="1">
              <a:lnSpc>
                <a:spcPct val="90000"/>
              </a:lnSpc>
              <a:spcAft>
                <a:spcPts val="1765"/>
              </a:spcAft>
              <a:buNone/>
              <a:defRPr lang="en-US" sz="2353" kern="1200" spc="-49" dirty="0" smtClean="0">
                <a:solidFill>
                  <a:schemeClr val="bg2"/>
                </a:solidFill>
                <a:latin typeface="+mn-lt"/>
                <a:ea typeface="Segoe UI" pitchFamily="34" charset="0"/>
                <a:cs typeface="Segoe UI" pitchFamily="34" charset="0"/>
              </a:defRPr>
            </a:lvl3pPr>
            <a:lvl4pPr marL="0" indent="0" algn="l" defTabSz="914049" rtl="0" eaLnBrk="1" latinLnBrk="0" hangingPunct="1">
              <a:lnSpc>
                <a:spcPct val="90000"/>
              </a:lnSpc>
              <a:spcAft>
                <a:spcPts val="1765"/>
              </a:spcAft>
              <a:buNone/>
              <a:defRPr lang="en-US" sz="2353" kern="1200" spc="-49" dirty="0" smtClean="0">
                <a:solidFill>
                  <a:schemeClr val="bg2"/>
                </a:solidFill>
                <a:latin typeface="+mn-lt"/>
                <a:ea typeface="Segoe UI" pitchFamily="34" charset="0"/>
                <a:cs typeface="Segoe UI" pitchFamily="34" charset="0"/>
              </a:defRPr>
            </a:lvl4pPr>
            <a:lvl5pPr marL="0" indent="0" algn="l" defTabSz="914049" rtl="0" eaLnBrk="1" latinLnBrk="0" hangingPunct="1">
              <a:lnSpc>
                <a:spcPct val="90000"/>
              </a:lnSpc>
              <a:spcAft>
                <a:spcPts val="1765"/>
              </a:spcAft>
              <a:buNone/>
              <a:defRPr lang="en-US" sz="2353" kern="1200" spc="-49" dirty="0">
                <a:solidFill>
                  <a:schemeClr val="bg2"/>
                </a:solidFill>
                <a:latin typeface="+mn-lt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22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layout_2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273" y="1137811"/>
            <a:ext cx="6256298" cy="899665"/>
          </a:xfrm>
        </p:spPr>
        <p:txBody>
          <a:bodyPr/>
          <a:lstStyle>
            <a:lvl1pPr algn="l" defTabSz="9143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882" b="0" kern="1200" cap="none" spc="-147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Freeform 10"/>
          <p:cNvSpPr/>
          <p:nvPr userDrawn="1"/>
        </p:nvSpPr>
        <p:spPr bwMode="auto">
          <a:xfrm>
            <a:off x="2114851" y="-2"/>
            <a:ext cx="10077148" cy="6858001"/>
          </a:xfrm>
          <a:custGeom>
            <a:avLst/>
            <a:gdLst>
              <a:gd name="connsiteX0" fmla="*/ 6942707 w 10279216"/>
              <a:gd name="connsiteY0" fmla="*/ 0 h 6994526"/>
              <a:gd name="connsiteX1" fmla="*/ 6943424 w 10279216"/>
              <a:gd name="connsiteY1" fmla="*/ 0 h 6994526"/>
              <a:gd name="connsiteX2" fmla="*/ 9193366 w 10279216"/>
              <a:gd name="connsiteY2" fmla="*/ 0 h 6994526"/>
              <a:gd name="connsiteX3" fmla="*/ 9193366 w 10279216"/>
              <a:gd name="connsiteY3" fmla="*/ 1 h 6994526"/>
              <a:gd name="connsiteX4" fmla="*/ 10279216 w 10279216"/>
              <a:gd name="connsiteY4" fmla="*/ 1 h 6994526"/>
              <a:gd name="connsiteX5" fmla="*/ 10279216 w 10279216"/>
              <a:gd name="connsiteY5" fmla="*/ 6994526 h 6994526"/>
              <a:gd name="connsiteX6" fmla="*/ 8167841 w 10279216"/>
              <a:gd name="connsiteY6" fmla="*/ 6994526 h 6994526"/>
              <a:gd name="connsiteX7" fmla="*/ 8167841 w 10279216"/>
              <a:gd name="connsiteY7" fmla="*/ 6994525 h 6994526"/>
              <a:gd name="connsiteX8" fmla="*/ 6943424 w 10279216"/>
              <a:gd name="connsiteY8" fmla="*/ 6994525 h 6994526"/>
              <a:gd name="connsiteX9" fmla="*/ 6942707 w 10279216"/>
              <a:gd name="connsiteY9" fmla="*/ 6994525 h 6994526"/>
              <a:gd name="connsiteX10" fmla="*/ 0 w 10279216"/>
              <a:gd name="connsiteY10" fmla="*/ 6994525 h 6994526"/>
              <a:gd name="connsiteX11" fmla="*/ 6942707 w 10279216"/>
              <a:gd name="connsiteY11" fmla="*/ 723 h 6994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279216" h="6994526">
                <a:moveTo>
                  <a:pt x="6942707" y="0"/>
                </a:moveTo>
                <a:lnTo>
                  <a:pt x="6943424" y="0"/>
                </a:lnTo>
                <a:lnTo>
                  <a:pt x="9193366" y="0"/>
                </a:lnTo>
                <a:lnTo>
                  <a:pt x="9193366" y="1"/>
                </a:lnTo>
                <a:lnTo>
                  <a:pt x="10279216" y="1"/>
                </a:lnTo>
                <a:lnTo>
                  <a:pt x="10279216" y="6994526"/>
                </a:lnTo>
                <a:lnTo>
                  <a:pt x="8167841" y="6994526"/>
                </a:lnTo>
                <a:lnTo>
                  <a:pt x="8167841" y="6994525"/>
                </a:lnTo>
                <a:lnTo>
                  <a:pt x="6943424" y="6994525"/>
                </a:lnTo>
                <a:lnTo>
                  <a:pt x="6942707" y="6994525"/>
                </a:lnTo>
                <a:lnTo>
                  <a:pt x="0" y="6994525"/>
                </a:lnTo>
                <a:lnTo>
                  <a:pt x="6942707" y="723"/>
                </a:lnTo>
                <a:close/>
              </a:path>
            </a:pathLst>
          </a:cu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655021" y="2515637"/>
            <a:ext cx="5109621" cy="479813"/>
          </a:xfrm>
        </p:spPr>
        <p:txBody>
          <a:bodyPr/>
          <a:lstStyle>
            <a:lvl1pPr marL="0" indent="0" algn="l" defTabSz="914049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765"/>
              </a:spcAft>
              <a:buNone/>
              <a:defRPr lang="en-US" sz="2157" kern="1200" spc="-49" baseline="0" dirty="0" smtClean="0">
                <a:solidFill>
                  <a:schemeClr val="bg2"/>
                </a:solidFill>
                <a:latin typeface="+mn-lt"/>
                <a:ea typeface="Segoe UI" pitchFamily="34" charset="0"/>
                <a:cs typeface="Segoe UI" pitchFamily="34" charset="0"/>
              </a:defRPr>
            </a:lvl1pPr>
            <a:lvl2pPr marL="0" indent="0" algn="l" defTabSz="914049" rtl="0" eaLnBrk="1" latinLnBrk="0" hangingPunct="1">
              <a:lnSpc>
                <a:spcPct val="90000"/>
              </a:lnSpc>
              <a:spcAft>
                <a:spcPts val="1765"/>
              </a:spcAft>
              <a:buFontTx/>
              <a:buNone/>
              <a:defRPr lang="en-US" sz="2353" kern="1200" spc="-49" dirty="0" smtClean="0">
                <a:solidFill>
                  <a:schemeClr val="bg2"/>
                </a:solidFill>
                <a:latin typeface="+mn-lt"/>
                <a:ea typeface="Segoe UI" pitchFamily="34" charset="0"/>
                <a:cs typeface="Segoe UI" pitchFamily="34" charset="0"/>
              </a:defRPr>
            </a:lvl2pPr>
            <a:lvl3pPr marL="0" indent="0" algn="l" defTabSz="914049" rtl="0" eaLnBrk="1" latinLnBrk="0" hangingPunct="1">
              <a:lnSpc>
                <a:spcPct val="90000"/>
              </a:lnSpc>
              <a:spcAft>
                <a:spcPts val="1765"/>
              </a:spcAft>
              <a:buNone/>
              <a:defRPr lang="en-US" sz="2353" kern="1200" spc="-49" dirty="0" smtClean="0">
                <a:solidFill>
                  <a:schemeClr val="bg2"/>
                </a:solidFill>
                <a:latin typeface="+mn-lt"/>
                <a:ea typeface="Segoe UI" pitchFamily="34" charset="0"/>
                <a:cs typeface="Segoe UI" pitchFamily="34" charset="0"/>
              </a:defRPr>
            </a:lvl3pPr>
            <a:lvl4pPr marL="0" indent="0" algn="l" defTabSz="914049" rtl="0" eaLnBrk="1" latinLnBrk="0" hangingPunct="1">
              <a:lnSpc>
                <a:spcPct val="90000"/>
              </a:lnSpc>
              <a:spcAft>
                <a:spcPts val="1765"/>
              </a:spcAft>
              <a:buNone/>
              <a:defRPr lang="en-US" sz="2353" kern="1200" spc="-49" dirty="0" smtClean="0">
                <a:solidFill>
                  <a:schemeClr val="bg2"/>
                </a:solidFill>
                <a:latin typeface="+mn-lt"/>
                <a:ea typeface="Segoe UI" pitchFamily="34" charset="0"/>
                <a:cs typeface="Segoe UI" pitchFamily="34" charset="0"/>
              </a:defRPr>
            </a:lvl4pPr>
            <a:lvl5pPr marL="0" indent="0" algn="l" defTabSz="914049" rtl="0" eaLnBrk="1" latinLnBrk="0" hangingPunct="1">
              <a:lnSpc>
                <a:spcPct val="90000"/>
              </a:lnSpc>
              <a:spcAft>
                <a:spcPts val="1765"/>
              </a:spcAft>
              <a:buNone/>
              <a:defRPr lang="en-US" sz="2353" kern="1200" spc="-49" dirty="0">
                <a:solidFill>
                  <a:schemeClr val="bg2"/>
                </a:solidFill>
                <a:latin typeface="+mn-lt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771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layout_2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0"/>
          </p:nvPr>
        </p:nvSpPr>
        <p:spPr>
          <a:xfrm>
            <a:off x="3179356" y="0"/>
            <a:ext cx="9012644" cy="6857999"/>
          </a:xfrm>
          <a:custGeom>
            <a:avLst/>
            <a:gdLst>
              <a:gd name="connsiteX0" fmla="*/ 6942707 w 9193366"/>
              <a:gd name="connsiteY0" fmla="*/ 0 h 6994524"/>
              <a:gd name="connsiteX1" fmla="*/ 9193366 w 9193366"/>
              <a:gd name="connsiteY1" fmla="*/ 0 h 6994524"/>
              <a:gd name="connsiteX2" fmla="*/ 9193366 w 9193366"/>
              <a:gd name="connsiteY2" fmla="*/ 6994524 h 6994524"/>
              <a:gd name="connsiteX3" fmla="*/ 6943424 w 9193366"/>
              <a:gd name="connsiteY3" fmla="*/ 6994524 h 6994524"/>
              <a:gd name="connsiteX4" fmla="*/ 6942707 w 9193366"/>
              <a:gd name="connsiteY4" fmla="*/ 6994524 h 6994524"/>
              <a:gd name="connsiteX5" fmla="*/ 0 w 9193366"/>
              <a:gd name="connsiteY5" fmla="*/ 6994524 h 6994524"/>
              <a:gd name="connsiteX6" fmla="*/ 6942707 w 9193366"/>
              <a:gd name="connsiteY6" fmla="*/ 722 h 6994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93366" h="6994524">
                <a:moveTo>
                  <a:pt x="6942707" y="0"/>
                </a:moveTo>
                <a:lnTo>
                  <a:pt x="9193366" y="0"/>
                </a:lnTo>
                <a:lnTo>
                  <a:pt x="9193366" y="6994524"/>
                </a:lnTo>
                <a:lnTo>
                  <a:pt x="6943424" y="6994524"/>
                </a:lnTo>
                <a:lnTo>
                  <a:pt x="6942707" y="6994524"/>
                </a:lnTo>
                <a:lnTo>
                  <a:pt x="0" y="6994524"/>
                </a:lnTo>
                <a:lnTo>
                  <a:pt x="6942707" y="722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273" y="1137811"/>
            <a:ext cx="6513086" cy="899665"/>
          </a:xfrm>
        </p:spPr>
        <p:txBody>
          <a:bodyPr/>
          <a:lstStyle>
            <a:lvl1pPr algn="l" defTabSz="9143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470" b="0" kern="1200" cap="none" spc="-147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087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69239" y="289511"/>
            <a:ext cx="6411927" cy="899665"/>
          </a:xfrm>
        </p:spPr>
        <p:txBody>
          <a:bodyPr/>
          <a:lstStyle>
            <a:lvl1pPr algn="l" defTabSz="9143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313" b="0" kern="1200" cap="none" spc="-147" baseline="0" dirty="0">
                <a:ln w="3175">
                  <a:noFill/>
                </a:ln>
                <a:gradFill>
                  <a:gsLst>
                    <a:gs pos="76768">
                      <a:srgbClr val="FFFFFF"/>
                    </a:gs>
                    <a:gs pos="53000">
                      <a:srgbClr val="FFFFFF"/>
                    </a:gs>
                  </a:gsLst>
                  <a:lin ang="5400000" scaled="0"/>
                </a:gradFill>
                <a:effectLst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69239" y="1903617"/>
            <a:ext cx="6411927" cy="90229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176"/>
              </a:spcAft>
              <a:buNone/>
              <a:defRPr sz="2353" spc="-49" baseline="0"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  <a:lvl2pPr marL="0" indent="0">
              <a:spcBef>
                <a:spcPts val="0"/>
              </a:spcBef>
              <a:spcAft>
                <a:spcPts val="1176"/>
              </a:spcAft>
              <a:buFontTx/>
              <a:buNone/>
              <a:defRPr sz="1765"/>
            </a:lvl2pPr>
            <a:lvl3pPr marL="224097" indent="0">
              <a:spcBef>
                <a:spcPts val="0"/>
              </a:spcBef>
              <a:spcAft>
                <a:spcPts val="1176"/>
              </a:spcAft>
              <a:buNone/>
              <a:defRPr sz="1765"/>
            </a:lvl3pPr>
            <a:lvl4pPr marL="448193" indent="0">
              <a:spcBef>
                <a:spcPts val="0"/>
              </a:spcBef>
              <a:spcAft>
                <a:spcPts val="1176"/>
              </a:spcAft>
              <a:buNone/>
              <a:defRPr sz="1568"/>
            </a:lvl4pPr>
            <a:lvl5pPr marL="672290" indent="0">
              <a:spcBef>
                <a:spcPts val="0"/>
              </a:spcBef>
              <a:spcAft>
                <a:spcPts val="1176"/>
              </a:spcAft>
              <a:buNone/>
              <a:defRPr sz="156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7037557" y="0"/>
            <a:ext cx="5154443" cy="67345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24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FAFB4-AD54-4A05-8B1E-EB6FCF3F0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6B9A02-9A2A-434B-A4C9-86A113CF2E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AEE689-1B05-4848-8B10-BCE3754CDE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D754CF-1A7F-47AF-9837-778353DAE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C6E5-24F6-4687-995A-64030BCC60F8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398D69-E761-4708-97CD-18EB23AB5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1CFB04-9C3D-4E6B-B0F7-987D35129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937B9-71AE-4FB8-9901-B4146C6F4B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5376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449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779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085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372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189176"/>
            <a:ext cx="12192000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2" tIns="45722" rIns="45722" bIns="457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spcBef>
                <a:spcPct val="0"/>
              </a:spcBef>
              <a:spcAft>
                <a:spcPct val="0"/>
              </a:spcAft>
            </a:pPr>
            <a:endParaRPr lang="en-US" sz="176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69239" y="1197322"/>
            <a:ext cx="11653522" cy="1794274"/>
          </a:xfrm>
        </p:spPr>
        <p:txBody>
          <a:bodyPr/>
          <a:lstStyle>
            <a:lvl1pPr marL="0" indent="0">
              <a:buNone/>
              <a:defRPr sz="3235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39726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73090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798516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30292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03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537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69239" y="1189177"/>
            <a:ext cx="11653523" cy="2396047"/>
          </a:xfrm>
          <a:prstGeom prst="rect">
            <a:avLst/>
          </a:prstGeom>
        </p:spPr>
        <p:txBody>
          <a:bodyPr/>
          <a:lstStyle>
            <a:lvl1pPr marL="284790" indent="-284790">
              <a:buClr>
                <a:schemeClr val="tx1"/>
              </a:buClr>
              <a:buSzPct val="90000"/>
              <a:buFont typeface="Arial" pitchFamily="34" charset="0"/>
              <a:buChar char="•"/>
              <a:defRPr sz="352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60241" indent="-275453">
              <a:buClr>
                <a:schemeClr val="tx1"/>
              </a:buClr>
              <a:buSzPct val="90000"/>
              <a:buFont typeface="Arial" pitchFamily="34" charset="0"/>
              <a:buChar char="•"/>
              <a:defRPr sz="313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45031" indent="-284790">
              <a:buClr>
                <a:schemeClr val="tx1"/>
              </a:buClr>
              <a:buSzPct val="90000"/>
              <a:buFont typeface="Arial" pitchFamily="34" charset="0"/>
              <a:buChar char="•"/>
              <a:defRPr sz="274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69128" indent="-224097">
              <a:buClr>
                <a:schemeClr val="tx1"/>
              </a:buClr>
              <a:buSzPct val="90000"/>
              <a:buFont typeface="Arial" pitchFamily="34" charset="0"/>
              <a:buChar char="•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293225" indent="-224097">
              <a:buClr>
                <a:schemeClr val="tx1"/>
              </a:buClr>
              <a:buSzPct val="90000"/>
              <a:buFont typeface="Arial" pitchFamily="34" charset="0"/>
              <a:buChar char="•"/>
              <a:defRPr sz="196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38876"/>
            <a:ext cx="12192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627" spc="-50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tanda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419" y="365125"/>
            <a:ext cx="10515163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419" y="1839119"/>
            <a:ext cx="10515163" cy="18349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4802" y="6292930"/>
            <a:ext cx="1174969" cy="42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6520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9858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8364F-F80A-41EF-A456-0870CF0BE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D40D2E-38D7-4AAF-AF1F-52E45462E1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04875A-D330-462A-9C82-FAA4476182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CD23F4-CE5E-4126-9251-A103BC7CD5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5F6172-92E1-462D-B467-3F8E55D610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FF0503-3FFC-49EB-A906-23CF540CA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C6E5-24F6-4687-995A-64030BCC60F8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A64235-B874-44A1-8BED-F518CC485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73952A-B999-42EA-AC45-0C2E9A059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937B9-71AE-4FB8-9901-B4146C6F4B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357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F2EC4-E389-4617-988F-86E719BD7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6891BA-42F8-453E-9D98-1CBD1576C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C6E5-24F6-4687-995A-64030BCC60F8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B04EF5-1CB1-48CE-A78E-7D0C9B988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85FE77-48FF-480D-8E39-4F2A90B6D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937B9-71AE-4FB8-9901-B4146C6F4BF4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 descr="A drawing of a face&#10;&#10;Description generated with high confidence">
            <a:extLst>
              <a:ext uri="{FF2B5EF4-FFF2-40B4-BE49-F238E27FC236}">
                <a16:creationId xmlns:a16="http://schemas.microsoft.com/office/drawing/2014/main" id="{39F29333-E21C-4C12-A615-B102D3E394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195673"/>
            <a:ext cx="720495" cy="533079"/>
          </a:xfrm>
          <a:prstGeom prst="rect">
            <a:avLst/>
          </a:prstGeom>
        </p:spPr>
      </p:pic>
      <p:pic>
        <p:nvPicPr>
          <p:cNvPr id="9" name="Picture 11" descr="NewIVIG">
            <a:extLst>
              <a:ext uri="{FF2B5EF4-FFF2-40B4-BE49-F238E27FC236}">
                <a16:creationId xmlns:a16="http://schemas.microsoft.com/office/drawing/2014/main" id="{89F9CEE7-49B4-4299-B046-421BC85A43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69" y="6205505"/>
            <a:ext cx="2513319" cy="490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5C8A56-7CF8-43FD-ACCE-B839C4B9A9A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678789" y="5786399"/>
            <a:ext cx="918275" cy="10078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18BAD04-9FD6-4147-BF07-4F3C1F8E970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267775" y="6099191"/>
            <a:ext cx="724639" cy="6222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5D67F8-C8A6-440C-9ECF-A13B37D24BC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241512" y="6099191"/>
            <a:ext cx="724639" cy="62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955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87E857-BD4E-44CD-9A71-3AE4A4C6F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C6E5-24F6-4687-995A-64030BCC60F8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0D9A8F-4395-499E-B560-D10FD04AE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7087ED-0385-4440-83D5-DF7CBDC15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937B9-71AE-4FB8-9901-B4146C6F4BF4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 descr="A drawing of a face&#10;&#10;Description generated with high confidence">
            <a:extLst>
              <a:ext uri="{FF2B5EF4-FFF2-40B4-BE49-F238E27FC236}">
                <a16:creationId xmlns:a16="http://schemas.microsoft.com/office/drawing/2014/main" id="{2AB1C954-B1DB-4D11-A902-1E716BE98E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195673"/>
            <a:ext cx="720495" cy="533079"/>
          </a:xfrm>
          <a:prstGeom prst="rect">
            <a:avLst/>
          </a:prstGeom>
        </p:spPr>
      </p:pic>
      <p:pic>
        <p:nvPicPr>
          <p:cNvPr id="6" name="Picture 11" descr="NewIVIG">
            <a:extLst>
              <a:ext uri="{FF2B5EF4-FFF2-40B4-BE49-F238E27FC236}">
                <a16:creationId xmlns:a16="http://schemas.microsoft.com/office/drawing/2014/main" id="{ECD18905-856D-4045-94AB-C57443B3F0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69" y="6205505"/>
            <a:ext cx="2513319" cy="490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692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EDECC-A56B-4DBB-88D4-A42908E0C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B49D4-4A41-4512-8C72-8DCDB3FA60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9EC928-54A9-41F8-BD9C-3A8312CCAD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E747B1-18E6-454D-8FF5-3FED7F199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C6E5-24F6-4687-995A-64030BCC60F8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488042-AEAC-4667-AFA0-AD448E6B2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A66B23-007A-40E1-AFB8-29A54D2B0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937B9-71AE-4FB8-9901-B4146C6F4B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085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AD92F-6ECA-43A7-9A5F-EBEE85473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98F528-03A9-4894-A7D6-97379B0CF4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D55CA8-692E-4F8C-9809-5861DC6C6A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F49B89-DD32-4F8C-8A82-0CB4A290F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C6E5-24F6-4687-995A-64030BCC60F8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19778F-550E-4270-83F6-C113E0B53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4309DA-52C1-4C5F-A04F-B8AD075E7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937B9-71AE-4FB8-9901-B4146C6F4B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622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image" Target="../media/image7.png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6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2E9C2B-1513-411F-BD2D-E5732F89B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141B8B-0E6D-40BE-A001-C94E6FADA5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A23193-E3AD-46ED-86C0-D517B26F73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BC6E5-24F6-4687-995A-64030BCC60F8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78140C-C64F-4F48-97BD-3E4C2B7A17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8360F7-4862-45F7-BAF1-C936EE3879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937B9-71AE-4FB8-9901-B4146C6F4B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394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565DAE-6799-4EE4-9412-016D603A9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90A78A-49B7-4C23-80FC-7196706A6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EDF6FC-59EE-47F1-AB80-306376CFEF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1A355-8A75-44C2-A8E8-77F31470AEF4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AE2D8F-0D61-4D42-92CB-6945FF5F92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0F03EA-EE0C-4D2B-9D1F-2C8D4AF5A9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D316D-24DA-46A9-A74A-E8EE66801B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063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9240" y="289511"/>
            <a:ext cx="1165584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69241" y="1214560"/>
            <a:ext cx="11653521" cy="1831739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tabLst/>
            </a:pPr>
            <a:r>
              <a:rPr lang="en-US"/>
              <a:t>Click to edit Master text styles</a:t>
            </a:r>
          </a:p>
          <a:p>
            <a:pPr marL="0" marR="0" lvl="1" indent="0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tabLst/>
            </a:pPr>
            <a:r>
              <a:rPr lang="en-US"/>
              <a:t>Second level</a:t>
            </a:r>
          </a:p>
          <a:p>
            <a:pPr marL="0" marR="0" lvl="2" indent="0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tabLst/>
            </a:pPr>
            <a:r>
              <a:rPr lang="en-US"/>
              <a:t>Third level</a:t>
            </a:r>
          </a:p>
          <a:p>
            <a:pPr marL="0" marR="0" lvl="3" indent="0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tabLst/>
            </a:pPr>
            <a:r>
              <a:rPr lang="en-US"/>
              <a:t>Fourth level</a:t>
            </a:r>
          </a:p>
          <a:p>
            <a:pPr marL="0" marR="0" lvl="4" indent="0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tabLst/>
            </a:pPr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208748" y="2991033"/>
            <a:ext cx="6858623" cy="8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3644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  <p:sldLayoutId id="2147483719" r:id="rId20"/>
    <p:sldLayoutId id="2147483720" r:id="rId21"/>
    <p:sldLayoutId id="2147483721" r:id="rId22"/>
    <p:sldLayoutId id="2147483722" r:id="rId23"/>
    <p:sldLayoutId id="2147483723" r:id="rId2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67" rtl="0" eaLnBrk="1" latinLnBrk="0" hangingPunct="1">
        <a:lnSpc>
          <a:spcPct val="90000"/>
        </a:lnSpc>
        <a:spcBef>
          <a:spcPct val="0"/>
        </a:spcBef>
        <a:buNone/>
        <a:defRPr lang="en-US" sz="4313" b="0" kern="1200" cap="none" spc="-98" baseline="0" dirty="0">
          <a:ln w="3175">
            <a:noFill/>
          </a:ln>
          <a:gradFill>
            <a:gsLst>
              <a:gs pos="76768">
                <a:srgbClr val="FFFFFF"/>
              </a:gs>
              <a:gs pos="53000">
                <a:srgbClr val="FFFFFF"/>
              </a:gs>
            </a:gsLst>
            <a:lin ang="5400000" scaled="0"/>
          </a:gradFill>
          <a:effectLst/>
          <a:latin typeface="Segoe UI Semibold" panose="020B0702040204020203" pitchFamily="34" charset="0"/>
          <a:ea typeface="+mn-ea"/>
          <a:cs typeface="Segoe UI Semibold" panose="020B0702040204020203" pitchFamily="34" charset="0"/>
        </a:defRPr>
      </a:lvl1pPr>
    </p:titleStyle>
    <p:bodyStyle>
      <a:lvl1pPr marL="336145" marR="0" indent="-336145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None/>
        <a:tabLst/>
        <a:defRPr lang="en-US" sz="3529" kern="1200" spc="-98" baseline="0" dirty="0" smtClean="0">
          <a:gradFill>
            <a:gsLst>
              <a:gs pos="1250">
                <a:schemeClr val="tx1"/>
              </a:gs>
              <a:gs pos="99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1pPr>
      <a:lvl2pPr marL="572691" marR="0" indent="-236546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96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784338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08435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568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32531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568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4509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6pPr>
      <a:lvl7pPr marL="2971693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77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1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57183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914367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85918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1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20028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657469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mailto:support@mdsas.com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F289945-745E-4B88-B6A7-C96E2F93B37B}"/>
              </a:ext>
            </a:extLst>
          </p:cNvPr>
          <p:cNvSpPr/>
          <p:nvPr/>
        </p:nvSpPr>
        <p:spPr bwMode="auto">
          <a:xfrm>
            <a:off x="4741409" y="3960984"/>
            <a:ext cx="2394857" cy="992777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195" name="Text Box 3">
            <a:extLst>
              <a:ext uri="{FF2B5EF4-FFF2-40B4-BE49-F238E27FC236}">
                <a16:creationId xmlns:a16="http://schemas.microsoft.com/office/drawing/2014/main" id="{97AB4559-4687-494E-9CAD-74F3883226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2038" y="2133601"/>
            <a:ext cx="54721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8200" name="Rectangle 1">
            <a:extLst>
              <a:ext uri="{FF2B5EF4-FFF2-40B4-BE49-F238E27FC236}">
                <a16:creationId xmlns:a16="http://schemas.microsoft.com/office/drawing/2014/main" id="{A7D451F0-0DEB-4BBE-A01F-FFAC9BB7E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97010"/>
            <a:ext cx="12192000" cy="830997"/>
          </a:xfrm>
          <a:prstGeom prst="rect">
            <a:avLst/>
          </a:prstGeom>
          <a:solidFill>
            <a:schemeClr val="accent1">
              <a:alpha val="4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8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bg1"/>
                </a:solidFill>
                <a:latin typeface="Arial" panose="020B0604020202020204" pitchFamily="34" charset="0"/>
              </a:rPr>
              <a:t>Patient Home Support System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800" b="1" dirty="0">
              <a:latin typeface="Arial" panose="020B0604020202020204" pitchFamily="34" charset="0"/>
            </a:endParaRPr>
          </a:p>
        </p:txBody>
      </p:sp>
      <p:pic>
        <p:nvPicPr>
          <p:cNvPr id="8201" name="Picture 11" descr="NewIVIG">
            <a:extLst>
              <a:ext uri="{FF2B5EF4-FFF2-40B4-BE49-F238E27FC236}">
                <a16:creationId xmlns:a16="http://schemas.microsoft.com/office/drawing/2014/main" id="{2E92FB26-EFB5-4A3C-BDAB-856B840E3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600" y="384175"/>
            <a:ext cx="7416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335F6FC-4F5F-4095-B208-1A15FDA3434F}"/>
              </a:ext>
            </a:extLst>
          </p:cNvPr>
          <p:cNvSpPr txBox="1"/>
          <p:nvPr/>
        </p:nvSpPr>
        <p:spPr>
          <a:xfrm>
            <a:off x="5190309" y="4296258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Ig Home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C7C635B-3BB2-44A8-9221-00D2A7372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38" y="4104948"/>
            <a:ext cx="213360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4DD18D-1BB1-43EE-87D5-843A6CD09917}"/>
              </a:ext>
            </a:extLst>
          </p:cNvPr>
          <p:cNvSpPr txBox="1"/>
          <p:nvPr/>
        </p:nvSpPr>
        <p:spPr>
          <a:xfrm>
            <a:off x="4397322" y="6147302"/>
            <a:ext cx="30731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ighome.mdsas.com</a:t>
            </a:r>
          </a:p>
        </p:txBody>
      </p:sp>
    </p:spTree>
    <p:extLst>
      <p:ext uri="{BB962C8B-B14F-4D97-AF65-F5344CB8AC3E}">
        <p14:creationId xmlns:p14="http://schemas.microsoft.com/office/powerpoint/2010/main" val="1115370982"/>
      </p:ext>
    </p:extLst>
  </p:cSld>
  <p:clrMapOvr>
    <a:masterClrMapping/>
  </p:clrMapOvr>
  <p:transition advTm="10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4E9AADE-75B7-4821-968B-9F5E23F59B3F}"/>
              </a:ext>
            </a:extLst>
          </p:cNvPr>
          <p:cNvSpPr/>
          <p:nvPr/>
        </p:nvSpPr>
        <p:spPr bwMode="auto">
          <a:xfrm>
            <a:off x="456791" y="3916017"/>
            <a:ext cx="9825331" cy="10711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1E97C77-BF4F-42A1-88EB-0D16093B7226}"/>
              </a:ext>
            </a:extLst>
          </p:cNvPr>
          <p:cNvSpPr/>
          <p:nvPr/>
        </p:nvSpPr>
        <p:spPr bwMode="auto">
          <a:xfrm>
            <a:off x="456792" y="2481943"/>
            <a:ext cx="9825331" cy="10711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A8C8B9-6E3A-4DE7-9016-30DBB276DCDE}"/>
              </a:ext>
            </a:extLst>
          </p:cNvPr>
          <p:cNvSpPr txBox="1"/>
          <p:nvPr/>
        </p:nvSpPr>
        <p:spPr>
          <a:xfrm>
            <a:off x="456792" y="2407926"/>
            <a:ext cx="9253265" cy="3022323"/>
          </a:xfrm>
          <a:prstGeom prst="rect">
            <a:avLst/>
          </a:prstGeom>
          <a:noFill/>
        </p:spPr>
        <p:txBody>
          <a:bodyPr wrap="square" lIns="182854" tIns="146283" rIns="182854" bIns="146283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Patient Portal</a:t>
            </a:r>
            <a:br>
              <a:rPr lang="en-GB" sz="2800" b="1" dirty="0">
                <a:solidFill>
                  <a:schemeClr val="bg1"/>
                </a:solidFill>
              </a:rPr>
            </a:br>
            <a:r>
              <a:rPr lang="en-GB" sz="2800" dirty="0">
                <a:solidFill>
                  <a:schemeClr val="bg1"/>
                </a:solidFill>
              </a:rPr>
              <a:t>Record infusions, infections, admissions and investigations</a:t>
            </a:r>
            <a:br>
              <a:rPr lang="en-GB" sz="2800" dirty="0">
                <a:solidFill>
                  <a:schemeClr val="bg1"/>
                </a:solidFill>
              </a:rPr>
            </a:br>
            <a:br>
              <a:rPr lang="en-GB" sz="2000" dirty="0">
                <a:solidFill>
                  <a:schemeClr val="bg1"/>
                </a:solidFill>
              </a:rPr>
            </a:br>
            <a:endParaRPr lang="en-GB" sz="2000" dirty="0">
              <a:solidFill>
                <a:schemeClr val="bg1"/>
              </a:solidFill>
            </a:endParaRPr>
          </a:p>
          <a:p>
            <a:r>
              <a:rPr lang="en-GB" sz="2800" b="1" dirty="0">
                <a:solidFill>
                  <a:schemeClr val="bg1"/>
                </a:solidFill>
              </a:rPr>
              <a:t>Clinician Portal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</a:p>
          <a:p>
            <a:r>
              <a:rPr lang="en-GB" sz="2800" dirty="0">
                <a:solidFill>
                  <a:schemeClr val="bg1"/>
                </a:solidFill>
              </a:rPr>
              <a:t>Real-time access to review patient entries with dashboard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BB08E7-ACA9-45D3-8EB6-5AA9215D9608}"/>
              </a:ext>
            </a:extLst>
          </p:cNvPr>
          <p:cNvSpPr/>
          <p:nvPr/>
        </p:nvSpPr>
        <p:spPr bwMode="auto">
          <a:xfrm>
            <a:off x="456792" y="378829"/>
            <a:ext cx="2394857" cy="992777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1CDEC5F-5ADE-4420-A076-A35301DE0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21" y="522793"/>
            <a:ext cx="213360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869D47F-83A5-44F7-AED3-A24A70F470D1}"/>
              </a:ext>
            </a:extLst>
          </p:cNvPr>
          <p:cNvSpPr txBox="1"/>
          <p:nvPr/>
        </p:nvSpPr>
        <p:spPr>
          <a:xfrm>
            <a:off x="365761" y="1607707"/>
            <a:ext cx="9840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Supports oversight and management of patients outside hospital</a:t>
            </a:r>
            <a:endParaRPr lang="en-GB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7F175F-53A0-4EA6-8E9C-091350B21195}"/>
              </a:ext>
            </a:extLst>
          </p:cNvPr>
          <p:cNvSpPr txBox="1"/>
          <p:nvPr/>
        </p:nvSpPr>
        <p:spPr>
          <a:xfrm>
            <a:off x="4397322" y="6147302"/>
            <a:ext cx="30731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ighome.mdsas.com</a:t>
            </a:r>
          </a:p>
        </p:txBody>
      </p:sp>
    </p:spTree>
    <p:extLst>
      <p:ext uri="{BB962C8B-B14F-4D97-AF65-F5344CB8AC3E}">
        <p14:creationId xmlns:p14="http://schemas.microsoft.com/office/powerpoint/2010/main" val="280371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8A8C8B9-6E3A-4DE7-9016-30DBB276DCDE}"/>
              </a:ext>
            </a:extLst>
          </p:cNvPr>
          <p:cNvSpPr txBox="1"/>
          <p:nvPr/>
        </p:nvSpPr>
        <p:spPr>
          <a:xfrm>
            <a:off x="340680" y="2327171"/>
            <a:ext cx="10882561" cy="3825620"/>
          </a:xfrm>
          <a:prstGeom prst="rect">
            <a:avLst/>
          </a:prstGeom>
          <a:noFill/>
        </p:spPr>
        <p:txBody>
          <a:bodyPr wrap="square" lIns="182854" tIns="146283" rIns="182854" bIns="146283" rtlCol="0">
            <a:spAutoFit/>
          </a:bodyPr>
          <a:lstStyle/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</a:rPr>
              <a:t>Web app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</a:rPr>
              <a:t>Accessible from PC, Tablet and Smart Phone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</a:rPr>
              <a:t>Ability for patients to add images to entries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</a:rPr>
              <a:t>Proven platform, with over 2 million entries by patients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</a:rPr>
              <a:t>Also available for HAE (hae.mdsas.com)</a:t>
            </a:r>
            <a:br>
              <a:rPr lang="en-GB" sz="2800" dirty="0">
                <a:solidFill>
                  <a:schemeClr val="bg1"/>
                </a:solidFill>
              </a:rPr>
            </a:br>
            <a:endParaRPr lang="en-GB" sz="2000" dirty="0">
              <a:solidFill>
                <a:schemeClr val="bg1"/>
              </a:solidFill>
            </a:endParaRPr>
          </a:p>
          <a:p>
            <a:r>
              <a:rPr lang="en-GB" sz="2800" b="1" dirty="0">
                <a:solidFill>
                  <a:schemeClr val="bg1">
                    <a:lumMod val="85000"/>
                  </a:schemeClr>
                </a:solidFill>
              </a:rPr>
              <a:t>To get setup contact us at </a:t>
            </a:r>
            <a:r>
              <a:rPr lang="en-GB" sz="2800" b="1" dirty="0">
                <a:solidFill>
                  <a:schemeClr val="bg1">
                    <a:lumMod val="8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support@mdsas.com</a:t>
            </a:r>
            <a:endParaRPr lang="en-GB" sz="2800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0858AC-DFBE-4D2A-8B92-76E15E95B17A}"/>
              </a:ext>
            </a:extLst>
          </p:cNvPr>
          <p:cNvSpPr/>
          <p:nvPr/>
        </p:nvSpPr>
        <p:spPr bwMode="auto">
          <a:xfrm>
            <a:off x="456792" y="378829"/>
            <a:ext cx="2394857" cy="992777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776DE631-76DF-4642-B261-202D72358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21" y="522793"/>
            <a:ext cx="213360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C0018CD-228E-4D83-8D4B-1426B1BFFE20}"/>
              </a:ext>
            </a:extLst>
          </p:cNvPr>
          <p:cNvSpPr txBox="1"/>
          <p:nvPr/>
        </p:nvSpPr>
        <p:spPr>
          <a:xfrm>
            <a:off x="365761" y="1607707"/>
            <a:ext cx="5898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Functionality and access to the system</a:t>
            </a:r>
            <a:endParaRPr lang="en-GB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D4F154-BEDD-4BE3-9964-FDA7114EBA9D}"/>
              </a:ext>
            </a:extLst>
          </p:cNvPr>
          <p:cNvSpPr txBox="1"/>
          <p:nvPr/>
        </p:nvSpPr>
        <p:spPr>
          <a:xfrm>
            <a:off x="4397322" y="6147302"/>
            <a:ext cx="30731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ighome.mdsas.com</a:t>
            </a:r>
          </a:p>
        </p:txBody>
      </p:sp>
    </p:spTree>
    <p:extLst>
      <p:ext uri="{BB962C8B-B14F-4D97-AF65-F5344CB8AC3E}">
        <p14:creationId xmlns:p14="http://schemas.microsoft.com/office/powerpoint/2010/main" val="295995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4E9AADE-75B7-4821-968B-9F5E23F59B3F}"/>
              </a:ext>
            </a:extLst>
          </p:cNvPr>
          <p:cNvSpPr/>
          <p:nvPr/>
        </p:nvSpPr>
        <p:spPr bwMode="auto">
          <a:xfrm>
            <a:off x="456791" y="3916017"/>
            <a:ext cx="11306634" cy="14345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1E97C77-BF4F-42A1-88EB-0D16093B7226}"/>
              </a:ext>
            </a:extLst>
          </p:cNvPr>
          <p:cNvSpPr/>
          <p:nvPr/>
        </p:nvSpPr>
        <p:spPr bwMode="auto">
          <a:xfrm>
            <a:off x="456792" y="2481943"/>
            <a:ext cx="11306633" cy="10711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A8C8B9-6E3A-4DE7-9016-30DBB276DCDE}"/>
              </a:ext>
            </a:extLst>
          </p:cNvPr>
          <p:cNvSpPr txBox="1"/>
          <p:nvPr/>
        </p:nvSpPr>
        <p:spPr>
          <a:xfrm>
            <a:off x="428575" y="2404855"/>
            <a:ext cx="11449571" cy="3330100"/>
          </a:xfrm>
          <a:prstGeom prst="rect">
            <a:avLst/>
          </a:prstGeom>
          <a:noFill/>
        </p:spPr>
        <p:txBody>
          <a:bodyPr wrap="square" lIns="182854" tIns="146283" rIns="182854" bIns="146283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Patients Registered and Entries</a:t>
            </a:r>
            <a:br>
              <a:rPr lang="en-GB" sz="2800" b="1" dirty="0">
                <a:solidFill>
                  <a:schemeClr val="bg1"/>
                </a:solidFill>
              </a:rPr>
            </a:br>
            <a:r>
              <a:rPr lang="en-GB" sz="2800" dirty="0">
                <a:solidFill>
                  <a:schemeClr val="bg1"/>
                </a:solidFill>
              </a:rPr>
              <a:t>400 patients and 13000 entries</a:t>
            </a:r>
            <a:br>
              <a:rPr lang="en-GB" sz="2800" dirty="0">
                <a:solidFill>
                  <a:schemeClr val="bg1"/>
                </a:solidFill>
              </a:rPr>
            </a:br>
            <a:br>
              <a:rPr lang="en-GB" sz="2000" dirty="0">
                <a:solidFill>
                  <a:schemeClr val="bg1"/>
                </a:solidFill>
              </a:rPr>
            </a:br>
            <a:endParaRPr lang="en-GB" sz="2000" dirty="0">
              <a:solidFill>
                <a:schemeClr val="bg1"/>
              </a:solidFill>
            </a:endParaRPr>
          </a:p>
          <a:p>
            <a:r>
              <a:rPr lang="en-GB" sz="2800" b="1" dirty="0">
                <a:solidFill>
                  <a:schemeClr val="bg1"/>
                </a:solidFill>
              </a:rPr>
              <a:t>Sites</a:t>
            </a:r>
            <a:endParaRPr lang="en-GB" sz="28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Royal Free, Leeds Teaching Hospital, Salford Royal, Kings College, Newcastle, Nottingham, North Bristol, Southampton, Royal London, Manchester (Adult and Paediatric), Preston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BB08E7-ACA9-45D3-8EB6-5AA9215D9608}"/>
              </a:ext>
            </a:extLst>
          </p:cNvPr>
          <p:cNvSpPr/>
          <p:nvPr/>
        </p:nvSpPr>
        <p:spPr bwMode="auto">
          <a:xfrm>
            <a:off x="456792" y="378829"/>
            <a:ext cx="2394857" cy="992777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1CDEC5F-5ADE-4420-A076-A35301DE0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21" y="522793"/>
            <a:ext cx="213360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869D47F-83A5-44F7-AED3-A24A70F470D1}"/>
              </a:ext>
            </a:extLst>
          </p:cNvPr>
          <p:cNvSpPr txBox="1"/>
          <p:nvPr/>
        </p:nvSpPr>
        <p:spPr>
          <a:xfrm>
            <a:off x="365761" y="1607707"/>
            <a:ext cx="24735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Sites and usage</a:t>
            </a:r>
            <a:endParaRPr lang="en-GB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E9676A-FC4F-4022-BEB4-596169CEABF9}"/>
              </a:ext>
            </a:extLst>
          </p:cNvPr>
          <p:cNvSpPr txBox="1"/>
          <p:nvPr/>
        </p:nvSpPr>
        <p:spPr>
          <a:xfrm>
            <a:off x="4397322" y="6147302"/>
            <a:ext cx="30731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ighome.mdsas.com</a:t>
            </a:r>
          </a:p>
        </p:txBody>
      </p:sp>
    </p:spTree>
    <p:extLst>
      <p:ext uri="{BB962C8B-B14F-4D97-AF65-F5344CB8AC3E}">
        <p14:creationId xmlns:p14="http://schemas.microsoft.com/office/powerpoint/2010/main" val="6769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>
            <a:extLst>
              <a:ext uri="{FF2B5EF4-FFF2-40B4-BE49-F238E27FC236}">
                <a16:creationId xmlns:a16="http://schemas.microsoft.com/office/drawing/2014/main" id="{F9D05867-DD32-463A-B151-74AE8D376FBB}"/>
              </a:ext>
            </a:extLst>
          </p:cNvPr>
          <p:cNvSpPr txBox="1">
            <a:spLocks/>
          </p:cNvSpPr>
          <p:nvPr/>
        </p:nvSpPr>
        <p:spPr>
          <a:xfrm>
            <a:off x="2807266" y="2708189"/>
            <a:ext cx="6773548" cy="9174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799" b="1" dirty="0">
                <a:solidFill>
                  <a:schemeClr val="bg1"/>
                </a:solidFill>
              </a:rPr>
              <a:t>Demonstration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71490E-0FFE-49E0-B796-998F182C40C9}"/>
              </a:ext>
            </a:extLst>
          </p:cNvPr>
          <p:cNvSpPr txBox="1"/>
          <p:nvPr/>
        </p:nvSpPr>
        <p:spPr>
          <a:xfrm>
            <a:off x="4397322" y="6147302"/>
            <a:ext cx="30731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ighome.mdsas.com</a:t>
            </a:r>
          </a:p>
        </p:txBody>
      </p:sp>
    </p:spTree>
    <p:extLst>
      <p:ext uri="{BB962C8B-B14F-4D97-AF65-F5344CB8AC3E}">
        <p14:creationId xmlns:p14="http://schemas.microsoft.com/office/powerpoint/2010/main" val="425011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bg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<a:prstTxWarp prst="textNoShape">
          <a:avLst/>
        </a:prstTxWarp>
        <a:noAutofit/>
      </a:bodyPr>
      <a:lstStyle>
        <a:defPPr algn="ctr" defTabSz="914102" fontAlgn="base">
          <a:lnSpc>
            <a:spcPct val="90000"/>
          </a:lnSpc>
          <a:spcBef>
            <a:spcPct val="0"/>
          </a:spcBef>
          <a:spcAft>
            <a:spcPct val="0"/>
          </a:spcAft>
          <a:defRPr sz="2353" dirty="0" err="1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INDOWS 10 COLOR TEMPLATE">
  <a:themeElements>
    <a:clrScheme name="MSVID Blue Brand template_10-14">
      <a:dk1>
        <a:srgbClr val="505050"/>
      </a:dk1>
      <a:lt1>
        <a:srgbClr val="FFFFFF"/>
      </a:lt1>
      <a:dk2>
        <a:srgbClr val="0078D7"/>
      </a:dk2>
      <a:lt2>
        <a:srgbClr val="CDF4FF"/>
      </a:lt2>
      <a:accent1>
        <a:srgbClr val="002050"/>
      </a:accent1>
      <a:accent2>
        <a:srgbClr val="B4009E"/>
      </a:accent2>
      <a:accent3>
        <a:srgbClr val="107C10"/>
      </a:accent3>
      <a:accent4>
        <a:srgbClr val="5C2D91"/>
      </a:accent4>
      <a:accent5>
        <a:srgbClr val="004B50"/>
      </a:accent5>
      <a:accent6>
        <a:srgbClr val="D83B01"/>
      </a:accent6>
      <a:hlink>
        <a:srgbClr val="CDF4FF"/>
      </a:hlink>
      <a:folHlink>
        <a:srgbClr val="CDF4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37A8D359-2C75-4712-B142-A31CF0C28EAF}" vid="{E296AF94-AFD6-4423-A2D0-16DBF4965041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3760</TotalTime>
  <Words>187</Words>
  <Application>Microsoft Office PowerPoint</Application>
  <PresentationFormat>Widescreen</PresentationFormat>
  <Paragraphs>32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Arial</vt:lpstr>
      <vt:lpstr>Calibri</vt:lpstr>
      <vt:lpstr>Calibri Light</vt:lpstr>
      <vt:lpstr>Consolas</vt:lpstr>
      <vt:lpstr>Segoe UI</vt:lpstr>
      <vt:lpstr>Segoe UI Semibold</vt:lpstr>
      <vt:lpstr>Wingdings</vt:lpstr>
      <vt:lpstr>Office Theme</vt:lpstr>
      <vt:lpstr>Custom Design</vt:lpstr>
      <vt:lpstr>WINDOWS 10 COLOR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Kane</dc:creator>
  <cp:lastModifiedBy>Rob Hollingsworth</cp:lastModifiedBy>
  <cp:revision>198</cp:revision>
  <dcterms:created xsi:type="dcterms:W3CDTF">2018-11-07T13:29:24Z</dcterms:created>
  <dcterms:modified xsi:type="dcterms:W3CDTF">2021-06-14T10:13:29Z</dcterms:modified>
</cp:coreProperties>
</file>